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4" r:id="rId5"/>
    <p:sldId id="265" r:id="rId6"/>
    <p:sldId id="266" r:id="rId7"/>
    <p:sldId id="259" r:id="rId8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552" y="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49303-EFFD-40FB-A1B6-BB25866C13BD}" type="datetimeFigureOut">
              <a:rPr lang="pt-BR" smtClean="0"/>
              <a:pPr/>
              <a:t>28/11/2019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F8E0A-46D9-490C-AFD6-6CBADB78EB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49303-EFFD-40FB-A1B6-BB25866C13BD}" type="datetimeFigureOut">
              <a:rPr lang="pt-BR" smtClean="0"/>
              <a:pPr/>
              <a:t>28/11/2019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F8E0A-46D9-490C-AFD6-6CBADB78EB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49303-EFFD-40FB-A1B6-BB25866C13BD}" type="datetimeFigureOut">
              <a:rPr lang="pt-BR" smtClean="0"/>
              <a:pPr/>
              <a:t>28/11/2019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F8E0A-46D9-490C-AFD6-6CBADB78EB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49303-EFFD-40FB-A1B6-BB25866C13BD}" type="datetimeFigureOut">
              <a:rPr lang="pt-BR" smtClean="0"/>
              <a:pPr/>
              <a:t>28/11/2019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F8E0A-46D9-490C-AFD6-6CBADB78EB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49303-EFFD-40FB-A1B6-BB25866C13BD}" type="datetimeFigureOut">
              <a:rPr lang="pt-BR" smtClean="0"/>
              <a:pPr/>
              <a:t>28/11/2019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F8E0A-46D9-490C-AFD6-6CBADB78EB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49303-EFFD-40FB-A1B6-BB25866C13BD}" type="datetimeFigureOut">
              <a:rPr lang="pt-BR" smtClean="0"/>
              <a:pPr/>
              <a:t>28/11/2019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F8E0A-46D9-490C-AFD6-6CBADB78EB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49303-EFFD-40FB-A1B6-BB25866C13BD}" type="datetimeFigureOut">
              <a:rPr lang="pt-BR" smtClean="0"/>
              <a:pPr/>
              <a:t>28/11/2019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F8E0A-46D9-490C-AFD6-6CBADB78EB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49303-EFFD-40FB-A1B6-BB25866C13BD}" type="datetimeFigureOut">
              <a:rPr lang="pt-BR" smtClean="0"/>
              <a:pPr/>
              <a:t>28/11/2019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F8E0A-46D9-490C-AFD6-6CBADB78EB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49303-EFFD-40FB-A1B6-BB25866C13BD}" type="datetimeFigureOut">
              <a:rPr lang="pt-BR" smtClean="0"/>
              <a:pPr/>
              <a:t>28/11/2019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F8E0A-46D9-490C-AFD6-6CBADB78EB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49303-EFFD-40FB-A1B6-BB25866C13BD}" type="datetimeFigureOut">
              <a:rPr lang="pt-BR" smtClean="0"/>
              <a:pPr/>
              <a:t>28/11/2019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F8E0A-46D9-490C-AFD6-6CBADB78EB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49303-EFFD-40FB-A1B6-BB25866C13BD}" type="datetimeFigureOut">
              <a:rPr lang="pt-BR" smtClean="0"/>
              <a:pPr/>
              <a:t>28/11/2019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F8E0A-46D9-490C-AFD6-6CBADB78EB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49303-EFFD-40FB-A1B6-BB25866C13BD}" type="datetimeFigureOut">
              <a:rPr lang="pt-BR" smtClean="0"/>
              <a:pPr/>
              <a:t>28/11/2019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F8E0A-46D9-490C-AFD6-6CBADB78EB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iro.borges\Desktop\2015\Marca_I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83629"/>
            <a:ext cx="3568896" cy="936104"/>
          </a:xfrm>
          <a:prstGeom prst="rect">
            <a:avLst/>
          </a:prstGeom>
          <a:noFill/>
        </p:spPr>
      </p:pic>
      <p:pic>
        <p:nvPicPr>
          <p:cNvPr id="5" name="Imagem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08" y="339502"/>
            <a:ext cx="5292080" cy="940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07504" y="1295580"/>
            <a:ext cx="8932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FFC000"/>
                </a:solidFill>
              </a:rPr>
              <a:t>VI Mostra Técnica e Científica Campus Floresta</a:t>
            </a:r>
            <a:endParaRPr lang="pt-BR" sz="2800" dirty="0">
              <a:solidFill>
                <a:srgbClr val="FFC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9070" y="2499742"/>
            <a:ext cx="8932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>
                <a:solidFill>
                  <a:schemeClr val="bg1"/>
                </a:solidFill>
              </a:rPr>
              <a:t>Título do trabalho</a:t>
            </a:r>
            <a:endParaRPr lang="pt-BR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95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93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905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180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257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750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83619"/>
            <a:ext cx="8229600" cy="25562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66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Obrigado!</a:t>
            </a:r>
            <a:endParaRPr lang="pt-BR" sz="6600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17</Words>
  <Application>Microsoft Office PowerPoint</Application>
  <PresentationFormat>Apresentação na tela (16:9)</PresentationFormat>
  <Paragraphs>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INTRODUÇÃO</vt:lpstr>
      <vt:lpstr>OBJETIVOS</vt:lpstr>
      <vt:lpstr>METODOLOGIA</vt:lpstr>
      <vt:lpstr>RESULTADOS</vt:lpstr>
      <vt:lpstr>CONCLUSÃO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miro.borges</dc:creator>
  <cp:lastModifiedBy>Usuário do Windows</cp:lastModifiedBy>
  <cp:revision>15</cp:revision>
  <dcterms:created xsi:type="dcterms:W3CDTF">2015-01-19T19:16:38Z</dcterms:created>
  <dcterms:modified xsi:type="dcterms:W3CDTF">2019-11-28T22:45:37Z</dcterms:modified>
</cp:coreProperties>
</file>