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3588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8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40" name="CustomShape 2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cxn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755640" y="5078160"/>
            <a:ext cx="6045120" cy="48085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Clique para editar o formato de notas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hdr"/>
          </p:nvPr>
        </p:nvSpPr>
        <p:spPr>
          <a:xfrm>
            <a:off x="0" y="-360"/>
            <a:ext cx="3278160" cy="5317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2000"/>
              </a:lnSpc>
            </a:pPr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&lt;cabeçalho&gt;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dt"/>
          </p:nvPr>
        </p:nvSpPr>
        <p:spPr>
          <a:xfrm>
            <a:off x="4278240" y="-360"/>
            <a:ext cx="3278160" cy="5317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92000"/>
              </a:lnSpc>
            </a:pPr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&lt;data/hora&gt;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ftr"/>
          </p:nvPr>
        </p:nvSpPr>
        <p:spPr>
          <a:xfrm>
            <a:off x="0" y="10156680"/>
            <a:ext cx="3278160" cy="532080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lnSpc>
                <a:spcPct val="92000"/>
              </a:lnSpc>
            </a:pPr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&lt;rodapé&gt;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sldNum"/>
          </p:nvPr>
        </p:nvSpPr>
        <p:spPr>
          <a:xfrm>
            <a:off x="4278240" y="10156680"/>
            <a:ext cx="3278160" cy="53208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45CE7F64-A94D-4930-9B72-75A9419621E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730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6992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0640"/>
            <a:ext cx="1096992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0880" y="160488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0880" y="368064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064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6992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6992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3603960" y="1604880"/>
            <a:ext cx="4980960" cy="3973680"/>
          </a:xfrm>
          <a:prstGeom prst="rect">
            <a:avLst/>
          </a:prstGeom>
          <a:ln>
            <a:noFill/>
          </a:ln>
        </p:spPr>
      </p:pic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3603960" y="1604880"/>
            <a:ext cx="4980960" cy="3973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880"/>
            <a:ext cx="10969920" cy="39736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6992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535320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0880" y="1604880"/>
            <a:ext cx="535320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2520"/>
            <a:ext cx="10969920" cy="529272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064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0880" y="1604880"/>
            <a:ext cx="535320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5353200" cy="397368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0880" y="160488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0880" y="368064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88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0880" y="1604880"/>
            <a:ext cx="535320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0640"/>
            <a:ext cx="10969920" cy="1895400"/>
          </a:xfrm>
          <a:prstGeom prst="rect">
            <a:avLst/>
          </a:prstGeom>
        </p:spPr>
        <p:txBody>
          <a:bodyPr lIns="0" tIns="88920" rIns="0" bIns="0"/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160"/>
            <a:ext cx="2740320" cy="361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Segoe UI"/>
              </a:rPr>
              <a:t>30/08/19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4038480" y="6356520"/>
            <a:ext cx="41148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160"/>
            <a:ext cx="2740320" cy="3618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482BDEB-BABE-4D30-8FF2-C05F32909DCB}" type="slidenum">
              <a:rPr lang="pt-B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Segoe U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2520"/>
            <a:ext cx="1096992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69920" cy="3973680"/>
          </a:xfrm>
          <a:prstGeom prst="rect">
            <a:avLst/>
          </a:prstGeom>
        </p:spPr>
        <p:txBody>
          <a:bodyPr lIns="0" tIns="88920" rIns="0" bIns="0"/>
          <a:lstStyle/>
          <a:p>
            <a:pPr marL="342720" indent="-342720">
              <a:spcBef>
                <a:spcPts val="1423"/>
              </a:spcBef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da estrutura de tópicos</a:t>
            </a:r>
          </a:p>
          <a:p>
            <a:pPr marL="342720" lvl="1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–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2.º nível da estrutura de tópicos</a:t>
            </a:r>
          </a:p>
          <a:p>
            <a:pPr marL="342720" lvl="2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3.º nível da estrutura de tópicos</a:t>
            </a:r>
          </a:p>
          <a:p>
            <a:pPr marL="342720" lvl="3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–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4.º nível da estrutura de tópicos</a:t>
            </a:r>
          </a:p>
          <a:p>
            <a:pPr marL="342720" lvl="4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5.º nível da estrutura de tópicos</a:t>
            </a:r>
          </a:p>
          <a:p>
            <a:pPr marL="342720" lvl="5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6.º nível da estrutura de tópicos</a:t>
            </a:r>
          </a:p>
          <a:p>
            <a:pPr marL="342720" lvl="6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GEX\Google Drive\CGEX\SNCT 2019\SITE\OFICIAL 25-11\marca dágu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46" y="764704"/>
            <a:ext cx="1112492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366840" y="2166840"/>
            <a:ext cx="907092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Título do Trabalho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366840" y="4092480"/>
            <a:ext cx="865476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completo do(s) autor(es)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completo do(s) Orientador(es)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E-mail </a:t>
            </a:r>
            <a:r>
              <a:rPr lang="pt-BR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dos autores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50" name="Picture 2" descr="C:\Users\CGEX\Google Drive\CGEX\SNCT 2019\COMISSÃO SNCT 2019\SITE\SNCT\Artboard 1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402" y="122360"/>
            <a:ext cx="75596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988634" y="1493960"/>
            <a:ext cx="9070920" cy="126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Os Slides deverão ser estruturados e conter informações que abordem: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014480" y="2922480"/>
            <a:ext cx="9298080" cy="365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Introdução;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Objetivo(s);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Metodologia;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Resultados e Discussão;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Conclusão;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Agradecimentos.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Picture 2" descr="C:\Users\CGEX\Google Drive\CGEX\SNCT 2019\COMISSÃO SNCT 2019\SITE\SNCT\Artboard 1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402" y="122360"/>
            <a:ext cx="75596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1014480" y="2922480"/>
            <a:ext cx="9298080" cy="365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"/>
          <p:cNvSpPr/>
          <p:nvPr/>
        </p:nvSpPr>
        <p:spPr>
          <a:xfrm>
            <a:off x="617400" y="1493960"/>
            <a:ext cx="10999800" cy="65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0640" rIns="90000" bIns="45000"/>
          <a:lstStyle/>
          <a:p>
            <a:pPr algn="ctr">
              <a:lnSpc>
                <a:spcPct val="93000"/>
              </a:lnSpc>
            </a:pPr>
            <a:r>
              <a:rPr lang="pt-BR" sz="4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Obs</a:t>
            </a:r>
            <a:r>
              <a:rPr lang="pt-BR" sz="4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: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1014480" y="2780928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Cada expositor terá 15 min para realizar </a:t>
            </a:r>
            <a:r>
              <a:rPr lang="pt-BR" b="1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sua apresentação</a:t>
            </a: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Produza </a:t>
            </a: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um material </a:t>
            </a:r>
            <a:r>
              <a:rPr lang="pt-BR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objetivo;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Utilize fonte </a:t>
            </a:r>
            <a:r>
              <a:rPr lang="pt-BR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que permita leitura. Sugerimos fonte de entre  28 e 30;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As referências poderão ser citadas como nota de rodapé nos slides; 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7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Utilize gráficos, figuras, tabelas, quando necessário</a:t>
            </a:r>
            <a:r>
              <a:rPr lang="pt-BR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.</a:t>
            </a:r>
          </a:p>
          <a:p>
            <a:pPr marL="341280" indent="-339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A apresentação será realizada através de projeção multimídia, sendo disponibilizado um projetor, ficando o expositor responsável pelo manuseio do material;</a:t>
            </a:r>
          </a:p>
          <a:p>
            <a:pPr marL="341280" indent="-339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endParaRPr lang="pt-BR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1280" indent="-339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A apresentação deve ser levada no dia, em pen drive e em formato </a:t>
            </a:r>
            <a:r>
              <a:rPr lang="pt-BR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Picture 2" descr="C:\Users\CGEX\Google Drive\CGEX\SNCT 2019\COMISSÃO SNCT 2019\SITE\SNCT\Artboard 1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402" y="122360"/>
            <a:ext cx="75596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133</Words>
  <Application>Microsoft Office PowerPoint</Application>
  <PresentationFormat>Personalizar</PresentationFormat>
  <Paragraphs>20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RAFAEL ARAÚJO</cp:lastModifiedBy>
  <cp:revision>52</cp:revision>
  <cp:lastPrinted>2019-05-21T04:30:33Z</cp:lastPrinted>
  <dcterms:created xsi:type="dcterms:W3CDTF">2019-05-20T14:00:44Z</dcterms:created>
  <dcterms:modified xsi:type="dcterms:W3CDTF">2019-11-25T22:47:04Z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