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368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286"/>
    <a:srgbClr val="2B7589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928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1DB74-6BF6-49DA-A394-22484165936E}" type="datetimeFigureOut">
              <a:rPr lang="pt-BR" smtClean="0"/>
              <a:pPr/>
              <a:t>25/6/2015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61450-95B7-4EA9-8E95-15C85B9B48B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7275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050" y="5115656"/>
            <a:ext cx="8343900" cy="914400"/>
          </a:xfrm>
        </p:spPr>
        <p:txBody>
          <a:bodyPr/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0050" y="6043123"/>
            <a:ext cx="83439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Imagem 2"/>
          <p:cNvSpPr>
            <a:spLocks noGrp="1"/>
          </p:cNvSpPr>
          <p:nvPr>
            <p:ph type="pic" idx="10"/>
          </p:nvPr>
        </p:nvSpPr>
        <p:spPr>
          <a:xfrm>
            <a:off x="1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3" name="Espaço Reservado para Imagem 2"/>
          <p:cNvSpPr>
            <a:spLocks noGrp="1"/>
          </p:cNvSpPr>
          <p:nvPr>
            <p:ph type="pic" idx="11"/>
          </p:nvPr>
        </p:nvSpPr>
        <p:spPr>
          <a:xfrm>
            <a:off x="306324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14" name="Espaço Reservado para Imagem 2"/>
          <p:cNvSpPr>
            <a:spLocks noGrp="1"/>
          </p:cNvSpPr>
          <p:nvPr>
            <p:ph type="pic" idx="12"/>
          </p:nvPr>
        </p:nvSpPr>
        <p:spPr>
          <a:xfrm>
            <a:off x="6126480" y="1"/>
            <a:ext cx="3017520" cy="4745736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B613CF-ED58-4E8F-9A64-49484A5A6478}" type="datetimeFigureOut">
              <a:rPr lang="en-US" smtClean="0"/>
              <a:pPr>
                <a:defRPr/>
              </a:pPr>
              <a:t>6/25/2015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9C2BDC-697C-4904-B55D-3984D66086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0050" y="5114925"/>
            <a:ext cx="83439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NOME DA EMPRESA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1619671" cy="641517"/>
          </a:xfrm>
          <a:prstGeom prst="rect">
            <a:avLst/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</p:pic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Edital 32/2015 </a:t>
            </a:r>
            <a:endParaRPr lang="pt-B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548" y="0"/>
            <a:ext cx="1766451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0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PROBLEMA – O QUE A EMPRESA  SOLUCIONA  </a:t>
            </a:r>
            <a:endParaRPr lang="pt-BR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26064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SOLUÇÃO ( COMO SUA EMPRESA PRETENDE SOLUCIONAR)  </a:t>
            </a:r>
            <a:endParaRPr lang="pt-BR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07504" y="404664"/>
            <a:ext cx="767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MERCADO DE ATUAÇÃO  (CLIENTES, POTENCIAL DE MERCADO)  </a:t>
            </a:r>
            <a:endParaRPr lang="pt-BR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60648"/>
            <a:ext cx="5049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CONCORRENTES (DIRETOS E INDIRETOS) 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40466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ESTÁGIO DE VIDA DA EMPRESA (MATURIDADE DO NEGÓCIO)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04664"/>
            <a:ext cx="212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INVESTIMENTOS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4868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EQUIPE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76672"/>
            <a:ext cx="6652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PERSPECTIVAS QUANTO AO PROGRAMA DE INCUBAÇÃO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1052</TotalTime>
  <Words>57</Words>
  <Application>Microsoft Office PowerPoint</Application>
  <PresentationFormat>Apresentação na tela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Mediano</vt:lpstr>
      <vt:lpstr>NOME DA EMPRESA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Luciana</dc:creator>
  <cp:lastModifiedBy>larissa.lins</cp:lastModifiedBy>
  <cp:revision>84</cp:revision>
  <dcterms:created xsi:type="dcterms:W3CDTF">2013-02-16T17:48:43Z</dcterms:created>
  <dcterms:modified xsi:type="dcterms:W3CDTF">2015-06-25T18:04:37Z</dcterms:modified>
</cp:coreProperties>
</file>