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EB99A-2EE8-4961-B3B9-A8AD7725D772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AF713-3854-48B0-94DC-20298DF1F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625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93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30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74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34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944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1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82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53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75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01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18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E3396-4009-44AB-81B2-456C706586CD}" type="datetimeFigureOut">
              <a:rPr lang="pt-BR" smtClean="0"/>
              <a:t>02/11/2015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DF39-BCE0-4B14-92EA-059BAC588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936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27"/>
          <a:stretch/>
        </p:blipFill>
        <p:spPr>
          <a:xfrm>
            <a:off x="0" y="6029978"/>
            <a:ext cx="9144000" cy="855406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539552" y="1704290"/>
            <a:ext cx="82089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b="1" dirty="0" smtClean="0">
                <a:latin typeface="Times New Roman" pitchFamily="18" charset="0"/>
                <a:cs typeface="Times New Roman" pitchFamily="18" charset="0"/>
              </a:rPr>
              <a:t>O CURSO DE QUÍMICA E A FORMAÇÃO DE PROFESSORES NO IF SERTÃO PERNAMBUCANO – CAMPUS FLORESTA</a:t>
            </a:r>
            <a:endParaRPr lang="pt-BR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7544" y="3473132"/>
            <a:ext cx="82089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pt-BR" sz="2200" b="1" dirty="0" err="1" smtClean="0">
                <a:latin typeface="Times New Roman" pitchFamily="18" charset="0"/>
                <a:cs typeface="Times New Roman" pitchFamily="18" charset="0"/>
              </a:rPr>
              <a:t>Jozélio</a:t>
            </a:r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 Agostinho Lopes, Nicanor da Silva Filho, </a:t>
            </a:r>
            <a:r>
              <a:rPr lang="pt-BR" sz="2200" b="1" dirty="0" err="1" smtClean="0">
                <a:latin typeface="Times New Roman" pitchFamily="18" charset="0"/>
                <a:cs typeface="Times New Roman" pitchFamily="18" charset="0"/>
              </a:rPr>
              <a:t>Jaquilene</a:t>
            </a:r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 de Souza, Cíntia Lopes Soares Gomes de Sá, Vera Lúcia da Silva Augusto Filha</a:t>
            </a:r>
            <a:endParaRPr lang="pt-BR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331640" y="5029874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Novembro, 2015</a:t>
            </a:r>
            <a:endParaRPr lang="pt-BR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99792" y="40466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Subprojeto de Química, Campus Floresta,</a:t>
            </a:r>
          </a:p>
          <a:p>
            <a:pPr algn="ctr"/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IF Sertão-PE</a:t>
            </a:r>
            <a:endParaRPr lang="pt-BR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83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35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31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31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31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</Words>
  <Application>Microsoft Office PowerPoint</Application>
  <PresentationFormat>Apresentação na tela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Usuário</cp:lastModifiedBy>
  <cp:revision>4</cp:revision>
  <dcterms:created xsi:type="dcterms:W3CDTF">2015-11-01T00:00:09Z</dcterms:created>
  <dcterms:modified xsi:type="dcterms:W3CDTF">2015-11-02T20:33:45Z</dcterms:modified>
</cp:coreProperties>
</file>