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184500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184500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formato do texto da estrutura de tópicos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2.º nível da estrutura de tópicos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3.º nível da estrutura de tópicos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4.º nível da estrutura de tópicos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5.º nível da estrutura de tópicos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6.º nível da estrutura de tópicos</a:t>
            </a:r>
            <a:endParaRPr/>
          </a:p>
          <a:p>
            <a:pPr marL="228600" indent="-228240">
              <a:lnSpc>
                <a:spcPct val="10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7.º nível da estrutura de tópicosEditar estilos de texto Mestre</a:t>
            </a:r>
            <a:endParaRPr/>
          </a:p>
          <a:p>
            <a:pPr marL="685800" lvl="1" indent="-228240">
              <a:lnSpc>
                <a:spcPct val="100000"/>
              </a:lnSpc>
              <a:buFont typeface="Arial"/>
              <a:buChar char="•"/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Segundo nível</a:t>
            </a:r>
            <a:endParaRPr/>
          </a:p>
          <a:p>
            <a:pPr marL="1143000" lvl="2" indent="-228240">
              <a:lnSpc>
                <a:spcPct val="100000"/>
              </a:lnSpc>
              <a:buFont typeface="Arial"/>
              <a:buChar char="•"/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Terceiro nível</a:t>
            </a:r>
            <a:endParaRPr/>
          </a:p>
          <a:p>
            <a:pPr marL="1600200" lvl="3" indent="-228240">
              <a:lnSpc>
                <a:spcPct val="100000"/>
              </a:lnSpc>
              <a:buFont typeface="Arial"/>
              <a:buChar char="•"/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nível</a:t>
            </a:r>
            <a:endParaRPr/>
          </a:p>
          <a:p>
            <a:pPr marL="2057400" lvl="4" indent="-228240">
              <a:lnSpc>
                <a:spcPct val="100000"/>
              </a:lnSpc>
              <a:buFont typeface="Arial"/>
              <a:buChar char="•"/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pt-BR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15/07/16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772D7A3-886D-4A88-BA1C-99A49768C51A}" type="slidenum">
              <a:rPr lang="pt-BR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656451" y="4238563"/>
            <a:ext cx="606348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50000"/>
              </a:lnSpc>
            </a:pPr>
            <a:r>
              <a:rPr lang="en-US" sz="24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Bolsista</a:t>
            </a:r>
            <a:r>
              <a:rPr lang="en-US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:
</a:t>
            </a:r>
            <a:r>
              <a:rPr lang="en-US" sz="2400" b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Orientador</a:t>
            </a:r>
            <a:r>
              <a:rPr lang="en-US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: </a:t>
            </a:r>
            <a:endParaRPr sz="2400" dirty="0">
              <a:latin typeface="Calibri" panose="020F0502020204030204" pitchFamily="34" charset="0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3604591" y="2186641"/>
            <a:ext cx="5115340" cy="13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pt-BR" sz="4000" b="1" strike="noStrike" spc="-1" dirty="0">
                <a:solidFill>
                  <a:srgbClr val="FFCF37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</a:rPr>
              <a:t>TÍTULO DO TRABALHO</a:t>
            </a:r>
            <a:endParaRPr sz="4000" dirty="0">
              <a:latin typeface="Calibri" panose="020F050202020403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913" y="337590"/>
            <a:ext cx="6709018" cy="142494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9136" y="2696737"/>
            <a:ext cx="5068567" cy="4408811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004" y="-1"/>
            <a:ext cx="243152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3879" y="5960210"/>
            <a:ext cx="3366052" cy="66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m 5"/>
          <p:cNvPicPr/>
          <p:nvPr/>
        </p:nvPicPr>
        <p:blipFill>
          <a:blip r:embed="rId2"/>
          <a:stretch/>
        </p:blipFill>
        <p:spPr>
          <a:xfrm>
            <a:off x="2360190" y="6330172"/>
            <a:ext cx="5984280" cy="383760"/>
          </a:xfrm>
          <a:prstGeom prst="rect">
            <a:avLst/>
          </a:prstGeom>
          <a:ln>
            <a:noFill/>
          </a:ln>
        </p:spPr>
      </p:pic>
      <p:sp>
        <p:nvSpPr>
          <p:cNvPr id="45" name="CustomShape 2"/>
          <p:cNvSpPr/>
          <p:nvPr/>
        </p:nvSpPr>
        <p:spPr>
          <a:xfrm>
            <a:off x="8458200" y="6316920"/>
            <a:ext cx="420840" cy="383760"/>
          </a:xfrm>
          <a:prstGeom prst="ellipse">
            <a:avLst/>
          </a:prstGeom>
          <a:noFill/>
          <a:ln w="3816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8518320" y="6352560"/>
            <a:ext cx="32436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1400" b="1" strike="noStrike" spc="-1" dirty="0">
                <a:solidFill>
                  <a:srgbClr val="9933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152" cy="6858000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60806" y="517362"/>
            <a:ext cx="7886700" cy="601579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6" cy="68580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360806" y="517362"/>
            <a:ext cx="7886700" cy="60157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46" y="6317059"/>
            <a:ext cx="5984760" cy="384049"/>
          </a:xfrm>
          <a:prstGeom prst="rect">
            <a:avLst/>
          </a:prstGeom>
        </p:spPr>
      </p:pic>
      <p:sp>
        <p:nvSpPr>
          <p:cNvPr id="9" name="Elipse 8"/>
          <p:cNvSpPr/>
          <p:nvPr/>
        </p:nvSpPr>
        <p:spPr>
          <a:xfrm>
            <a:off x="8458059" y="6317058"/>
            <a:ext cx="421105" cy="384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518357" y="6352672"/>
            <a:ext cx="32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9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6" cy="685800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0806" y="517362"/>
            <a:ext cx="7886700" cy="60157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MATERIAIS E MÉTODOS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46" y="6317059"/>
            <a:ext cx="5984760" cy="384049"/>
          </a:xfrm>
          <a:prstGeom prst="rect">
            <a:avLst/>
          </a:prstGeom>
        </p:spPr>
      </p:pic>
      <p:sp>
        <p:nvSpPr>
          <p:cNvPr id="10" name="Elipse 9"/>
          <p:cNvSpPr/>
          <p:nvPr/>
        </p:nvSpPr>
        <p:spPr>
          <a:xfrm>
            <a:off x="8458059" y="6317058"/>
            <a:ext cx="421105" cy="384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518357" y="6352672"/>
            <a:ext cx="32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0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6" cy="6858000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0806" y="517362"/>
            <a:ext cx="7886700" cy="601579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46" y="6317059"/>
            <a:ext cx="5984760" cy="384049"/>
          </a:xfrm>
          <a:prstGeom prst="rect">
            <a:avLst/>
          </a:prstGeom>
        </p:spPr>
      </p:pic>
      <p:sp>
        <p:nvSpPr>
          <p:cNvPr id="10" name="Elipse 9"/>
          <p:cNvSpPr/>
          <p:nvPr/>
        </p:nvSpPr>
        <p:spPr>
          <a:xfrm>
            <a:off x="8458059" y="6317058"/>
            <a:ext cx="421105" cy="384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518357" y="6352672"/>
            <a:ext cx="32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970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6" cy="6858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360806" y="517362"/>
            <a:ext cx="7886700" cy="601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46" y="6317059"/>
            <a:ext cx="5984760" cy="384049"/>
          </a:xfrm>
          <a:prstGeom prst="rect">
            <a:avLst/>
          </a:prstGeom>
        </p:spPr>
      </p:pic>
      <p:sp>
        <p:nvSpPr>
          <p:cNvPr id="11" name="Elipse 10"/>
          <p:cNvSpPr/>
          <p:nvPr/>
        </p:nvSpPr>
        <p:spPr>
          <a:xfrm>
            <a:off x="8458059" y="6317058"/>
            <a:ext cx="421105" cy="384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8518357" y="6352672"/>
            <a:ext cx="32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5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0486" cy="6858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360806" y="517362"/>
            <a:ext cx="7886700" cy="6015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646" y="6317059"/>
            <a:ext cx="5984760" cy="384049"/>
          </a:xfrm>
          <a:prstGeom prst="rect">
            <a:avLst/>
          </a:prstGeom>
        </p:spPr>
      </p:pic>
      <p:sp>
        <p:nvSpPr>
          <p:cNvPr id="7" name="Elipse 6"/>
          <p:cNvSpPr/>
          <p:nvPr/>
        </p:nvSpPr>
        <p:spPr>
          <a:xfrm>
            <a:off x="8458059" y="6317058"/>
            <a:ext cx="421105" cy="384049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518357" y="6352672"/>
            <a:ext cx="324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2480" y="145775"/>
            <a:ext cx="1131927" cy="273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2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19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Apresentação do PowerPoint</vt:lpstr>
      <vt:lpstr>Apresentação do PowerPoint</vt:lpstr>
      <vt:lpstr>OBJETIVOS</vt:lpstr>
      <vt:lpstr>MATERIAIS E MÉTODOS</vt:lpstr>
      <vt:lpstr>RESULTADOS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Débora Santos</dc:creator>
  <cp:lastModifiedBy>Casas Bahia</cp:lastModifiedBy>
  <cp:revision>17</cp:revision>
  <dcterms:created xsi:type="dcterms:W3CDTF">2016-07-15T12:12:35Z</dcterms:created>
  <dcterms:modified xsi:type="dcterms:W3CDTF">2016-07-18T13:31:41Z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