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6.jpeg" ContentType="image/jpeg"/>
  <Override PartName="/ppt/media/image4.png" ContentType="image/png"/>
  <Override PartName="/ppt/media/image5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12193587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755640" y="5078160"/>
            <a:ext cx="6045120" cy="480852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de notas</a:t>
            </a:r>
            <a:endParaRPr b="0" lang="pt-B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hdr"/>
          </p:nvPr>
        </p:nvSpPr>
        <p:spPr>
          <a:xfrm>
            <a:off x="0" y="-360"/>
            <a:ext cx="3278160" cy="531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2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&lt;cabeçalho&gt;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dt"/>
          </p:nvPr>
        </p:nvSpPr>
        <p:spPr>
          <a:xfrm>
            <a:off x="4278240" y="-360"/>
            <a:ext cx="3278160" cy="5317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2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&lt;data/hora&gt;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ftr"/>
          </p:nvPr>
        </p:nvSpPr>
        <p:spPr>
          <a:xfrm>
            <a:off x="0" y="10156680"/>
            <a:ext cx="3278160" cy="5320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2000"/>
              </a:lnSpc>
            </a:pPr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&lt;rodapé&gt;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sldNum"/>
          </p:nvPr>
        </p:nvSpPr>
        <p:spPr>
          <a:xfrm>
            <a:off x="4278240" y="10156680"/>
            <a:ext cx="3278160" cy="5320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92000"/>
              </a:lnSpc>
            </a:pPr>
            <a:fld id="{45CE7F64-A94D-4930-9B72-75A9419621EE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55640" y="5078520"/>
            <a:ext cx="6048360" cy="481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6992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0640"/>
            <a:ext cx="1096992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8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0880" y="368064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064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6992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6992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3960" y="1604880"/>
            <a:ext cx="4980960" cy="39736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3960" y="1604880"/>
            <a:ext cx="4980960" cy="3973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69920" cy="397368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6992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20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880" y="1604880"/>
            <a:ext cx="535320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2520"/>
            <a:ext cx="10969920" cy="529272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064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0880" y="1604880"/>
            <a:ext cx="535320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200" cy="397368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8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880" y="368064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880" y="1604880"/>
            <a:ext cx="535320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0640"/>
            <a:ext cx="10969920" cy="1895400"/>
          </a:xfrm>
          <a:prstGeom prst="rect">
            <a:avLst/>
          </a:prstGeom>
        </p:spPr>
        <p:txBody>
          <a:bodyPr lIns="0" rIns="0" tIns="88920" bIns="0"/>
          <a:p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160"/>
            <a:ext cx="2740320" cy="3618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egoe UI"/>
              </a:rPr>
              <a:t>30/08/19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4038480" y="6356520"/>
            <a:ext cx="411480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0480" y="6356160"/>
            <a:ext cx="2740320" cy="3618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482BDEB-BABE-4D30-8FF2-C05F32909DCB}" type="slidenum">
              <a:rPr b="0" lang="pt-B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Segoe UI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2520"/>
            <a:ext cx="10969920" cy="11415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69920" cy="3973680"/>
          </a:xfrm>
          <a:prstGeom prst="rect">
            <a:avLst/>
          </a:prstGeom>
        </p:spPr>
        <p:txBody>
          <a:bodyPr lIns="0" rIns="0" tIns="88920" bIns="0"/>
          <a:p>
            <a:pPr marL="342720" indent="-342720">
              <a:spcBef>
                <a:spcPts val="1423"/>
              </a:spcBef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42720" indent="-342720">
              <a:spcBef>
                <a:spcPts val="1423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063800" y="79200"/>
            <a:ext cx="9945360" cy="677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0" y="6027840"/>
            <a:ext cx="12192120" cy="83016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366840" y="216684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Título do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366840" y="4092480"/>
            <a:ext cx="8654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Nome completo do(s) autor(es)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Nome completo do(s) Orientador(es)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E-mail do bolsista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Campus de vínculo do(s) autor(es)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1280" y="23760"/>
            <a:ext cx="12120840" cy="673092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1014480" y="1131840"/>
            <a:ext cx="907092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Os Slides deverão ser estruturados e conter informações que abordem: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1014480" y="2922480"/>
            <a:ext cx="9298080" cy="36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Introdução;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Objetivo(s);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Metodologia;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Resultados e Discussão;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Conclusão;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Agradecimentos.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71280" y="23760"/>
            <a:ext cx="12120840" cy="673092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014480" y="2922480"/>
            <a:ext cx="9298080" cy="36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2"/>
          <p:cNvSpPr/>
          <p:nvPr/>
        </p:nvSpPr>
        <p:spPr>
          <a:xfrm>
            <a:off x="617400" y="1023840"/>
            <a:ext cx="10999800" cy="65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80640" bIns="45000"/>
          <a:p>
            <a:pPr algn="ctr">
              <a:lnSpc>
                <a:spcPct val="93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Sugestão para Elaboração do Material Visual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1014480" y="1962000"/>
            <a:ext cx="9070920" cy="43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576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Produza um material objetivo, claro;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Utilize fonte de tamanho 28;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 referências poderão ser citadas como nota de rodapé nos slides;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Utilize gráficos, figuras, tabelas, quando necessário.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71280" y="23760"/>
            <a:ext cx="12120840" cy="673092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014480" y="2922480"/>
            <a:ext cx="9298080" cy="36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2"/>
          <p:cNvSpPr/>
          <p:nvPr/>
        </p:nvSpPr>
        <p:spPr>
          <a:xfrm>
            <a:off x="503280" y="1008000"/>
            <a:ext cx="9070920" cy="57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Apresentação Oral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360360" y="2016000"/>
            <a:ext cx="11561760" cy="522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341280" indent="-339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apresentação será realizada através de projeção multimídia, sendo disponibilizado um projetor, ficando o bolsista responsável pelo manuseio do material;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apresentação deve ser levada no dia, em pen drive e em formato pdf.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Caso haja impossibilidade de apresentação pelo(s) autor(es), o(a) orientador(a) poderá apresentar o trabalho;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9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tempo para a apresentação será de: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184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00c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Ensino: no máximo, 10 minutos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861840" indent="-2142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t-BR" sz="2000" spc="-1" strike="noStrike">
                <a:solidFill>
                  <a:srgbClr val="0064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Extensão, Pesquisa e Inovação, 15 minutos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1640" indent="-214200" algn="just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banca avaliadora terá 05 minutos para debate, totalizando 15 minutos (Ensino) ou 20 minutos (demais);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Application>LibreOffice/5.2.6.2$Windows_x86 LibreOffice_project/a3100ed2409ebf1c212f5048fbe377c281438fdc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2019-05-20T14:00:44Z</dcterms:created>
  <dc:creator>Administrador</dc:creator>
  <dc:description/>
  <dc:language>pt-BR</dc:language>
  <cp:lastModifiedBy/>
  <cp:lastPrinted>2019-05-21T04:30:33Z</cp:lastPrinted>
  <dcterms:modified xsi:type="dcterms:W3CDTF">2019-08-30T16:45:33Z</dcterms:modified>
  <cp:revision>50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